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F6B5A24-7CE7-4B13-B4D1-1D43F576B462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C3FCDDF4-998D-444D-A489-1EBA86C3E43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ldImg"/>
          </p:nvPr>
        </p:nvSpPr>
        <p:spPr>
          <a:xfrm>
            <a:off x="641520" y="1029960"/>
            <a:ext cx="5484600" cy="3084480"/>
          </a:xfrm>
          <a:prstGeom prst="rect">
            <a:avLst/>
          </a:prstGeom>
        </p:spPr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548640" y="490500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Source code (.py file) →  compiled to Bytecode (.pyc) → interpreted by PVM → Machine code </a:t>
            </a:r>
            <a:endParaRPr b="0" lang="en-US" sz="1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PC/Mobile → Request(Methods) → Aplication Server  → (Response) → PC/Mobile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8013546-0F83-4C72-B0FA-680D29B1D0D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А</a:t>
            </a:r>
            <a:endParaRPr b="0" lang="en-US" sz="2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02CCEDF-C326-4BB5-9D9C-3DB9FDEF557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01052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10736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368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101052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10736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913680" y="798120"/>
            <a:ext cx="285840" cy="5925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1800" cy="449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3680" y="798120"/>
            <a:ext cx="285840" cy="5925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01052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10736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91368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101052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110736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913680" y="798120"/>
            <a:ext cx="285840" cy="5925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1800" cy="449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01052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110736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91368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101052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110736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913680" y="798120"/>
            <a:ext cx="285840" cy="5925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1800" cy="449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101052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110736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91368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 type="body"/>
          </p:nvPr>
        </p:nvSpPr>
        <p:spPr>
          <a:xfrm>
            <a:off x="101052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 type="body"/>
          </p:nvPr>
        </p:nvSpPr>
        <p:spPr>
          <a:xfrm>
            <a:off x="110736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913680" y="798120"/>
            <a:ext cx="285840" cy="5925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1800" cy="449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1800" cy="449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101052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1107360" y="173232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91368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body"/>
          </p:nvPr>
        </p:nvSpPr>
        <p:spPr>
          <a:xfrm>
            <a:off x="101052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1107360" y="3851640"/>
            <a:ext cx="9180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060200" y="385164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060200" y="1732320"/>
            <a:ext cx="13932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3680" y="3851640"/>
            <a:ext cx="285840" cy="1935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680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1" descr=""/>
          <p:cNvPicPr/>
          <p:nvPr/>
        </p:nvPicPr>
        <p:blipFill>
          <a:blip r:embed="rId3"/>
          <a:stretch/>
        </p:blipFill>
        <p:spPr>
          <a:xfrm>
            <a:off x="7293600" y="609480"/>
            <a:ext cx="3582360" cy="5203080"/>
          </a:xfrm>
          <a:prstGeom prst="rect">
            <a:avLst/>
          </a:prstGeom>
          <a:ln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121464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1800" cy="9687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1214640" y="1732320"/>
            <a:ext cx="285840" cy="405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1424160" y="298080"/>
            <a:ext cx="91422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  <a:ea typeface="DejaVu Sans"/>
              </a:rPr>
              <a:t>Дипломна работа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424080" y="1696320"/>
            <a:ext cx="11487960" cy="463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Проектиране и разработка на система за разпределение на студентско натоварване.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Разработил : Борис Василев Тумбев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Специалност : КСТ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Факултетен номер : 367157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Град Пловдив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Ръководител: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2020 година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доц. д-р. Н. Каканаков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913680" y="609480"/>
            <a:ext cx="1035180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Цел и задачи на дипломната работа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913680" y="1732320"/>
            <a:ext cx="10351800" cy="40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Цел: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Създаване на уеб приложение за улесняване на студентите и преподавателите.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Задачи: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4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Проучване на подобни платформи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Проектиране на интерфейса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Имплементиране на функционалностите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wheel spokes="1"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913680" y="609480"/>
            <a:ext cx="1035180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Основни използвани технологии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913680" y="1732320"/>
            <a:ext cx="10351800" cy="40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lvl="1" marL="432000" indent="-21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Backend част: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000000"/>
              </a:buClr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Python – is an interpreted high level programming language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Django Rest – Python Framework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Frontend част: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React JS – JavaScript библиотека за създаване на потребителски интерфейс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Redux – JavaSctript библиотека за управление състоянието на приложение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Архитектура на база данни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0" y="2286000"/>
            <a:ext cx="12191400" cy="457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1013040" y="467640"/>
            <a:ext cx="9438120" cy="80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Архитектура на приложението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2468880" y="1467000"/>
            <a:ext cx="6856560" cy="4749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913680" y="609480"/>
            <a:ext cx="1035180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HTTP заявки 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913680" y="1732320"/>
            <a:ext cx="10351800" cy="40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000000"/>
              </a:buClr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GET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POST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PUT</a:t>
            </a:r>
            <a:endParaRPr b="0" lang="en-US" sz="2000" spc="-1" strike="noStrike">
              <a:latin typeface="Arial"/>
            </a:endParaRPr>
          </a:p>
          <a:p>
            <a:pPr marL="343080" indent="-304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DELETE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839880" y="457200"/>
            <a:ext cx="10714320" cy="22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br/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br/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br/>
            <a:endParaRPr b="0" lang="en-US" sz="3200" spc="-1" strike="noStrike">
              <a:latin typeface="Arial"/>
            </a:endParaRPr>
          </a:p>
        </p:txBody>
      </p:sp>
      <p:grpSp>
        <p:nvGrpSpPr>
          <p:cNvPr id="212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13" name="CustomShape 3"/>
          <p:cNvSpPr/>
          <p:nvPr/>
        </p:nvSpPr>
        <p:spPr>
          <a:xfrm>
            <a:off x="913680" y="2439360"/>
            <a:ext cx="4066920" cy="337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4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Данни предоставени от АPI.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609480" y="1604520"/>
            <a:ext cx="535356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Потребителския интерфейс консумира данни от сървърната част под формата на JSON.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6" name="CustomShape 6"/>
          <p:cNvSpPr/>
          <p:nvPr/>
        </p:nvSpPr>
        <p:spPr>
          <a:xfrm>
            <a:off x="6231960" y="1604520"/>
            <a:ext cx="535356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  <a:ea typeface="DejaVu Sans"/>
              </a:rPr>
              <a:t>{</a:t>
            </a:r>
            <a:endParaRPr b="0" lang="en-US" sz="3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id: 1,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resourceId: 1,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title: SAA 22 teacher,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type_of: P,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start: 2019-02-11 05:30:00,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end: 2019-02-11 07:15:00,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teacher: teacher,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room: 22,</a:t>
            </a:r>
            <a:endParaRPr b="0" lang="en-US" sz="28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Arial"/>
                <a:ea typeface="DejaVu Sans"/>
              </a:rPr>
              <a:t>rrule: FREQ=WEEKLY;DTSTART=20190211T053000Z;UNTIL=20200411T061500Z;BYDAY=MO</a:t>
            </a:r>
            <a:endParaRPr b="0" lang="en-US" sz="28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split dir="out" orient="vert"/>
  </p:transition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005840" y="2505600"/>
            <a:ext cx="1035180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Функционалности на приложението</a:t>
            </a:r>
            <a:endParaRPr b="0" lang="en-US" sz="4000" spc="-1" strike="noStrike">
              <a:latin typeface="Arial"/>
            </a:endParaRPr>
          </a:p>
        </p:txBody>
      </p:sp>
    </p:spTree>
  </p:cSld>
  <p:transition spd="slow">
    <p:push dir="u"/>
  </p:transition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913680" y="609480"/>
            <a:ext cx="10351800" cy="96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"/>
          <p:cNvSpPr/>
          <p:nvPr/>
        </p:nvSpPr>
        <p:spPr>
          <a:xfrm>
            <a:off x="1243440" y="1005840"/>
            <a:ext cx="9911520" cy="40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1800" spc="-1" strike="noStrike">
              <a:latin typeface="Arial"/>
            </a:endParaRPr>
          </a:p>
          <a:p>
            <a:pPr marL="37080" algn="ctr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  <a:ea typeface="DejaVu Sans"/>
              </a:rPr>
              <a:t>Благодаря Ви за вниманието!</a:t>
            </a: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Студент: Борис Тумбев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Факултетен номер: 367157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Специалност: КСТ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TM04033929[[fn=Плоча]]</Template>
  <TotalTime>2068</TotalTime>
  <Application>LibreOffice/6.0.7.3$Linux_X86_64 LibreOffice_project/00m0$Build-3</Application>
  <Words>431</Words>
  <Paragraphs>70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2019-09-30T17:59:25Z</dcterms:created>
  <dc:creator>Vladi</dc:creator>
  <dc:description/>
  <dc:language>en-US</dc:language>
  <cp:lastModifiedBy/>
  <dcterms:modified xsi:type="dcterms:W3CDTF">2020-07-16T17:07:44Z</dcterms:modified>
  <cp:revision>109</cp:revision>
  <dc:subject/>
  <dc:title>Дипломна работа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Широк екран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